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796" y="-13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02680-A9AB-4090-BDFB-DECB1AE76EBB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C5541-C1E8-4DC6-881D-C216B7954D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3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1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66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7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8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9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7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7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81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5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8206F-F6AC-466C-8D3F-E15684D72B67}" type="datetimeFigureOut">
              <a:rPr lang="ko-KR" altLang="en-US" smtClean="0"/>
              <a:t>2015-03-08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4382D-A70C-4614-9C5F-6D6CABF07A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3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HY견명조" pitchFamily="18" charset="-127"/>
                <a:ea typeface="HY견명조" pitchFamily="18" charset="-127"/>
              </a:rPr>
              <a:t>Touch </a:t>
            </a:r>
            <a:r>
              <a:rPr lang="en-US" altLang="ko-KR" dirty="0" err="1" smtClean="0">
                <a:latin typeface="HY견명조" pitchFamily="18" charset="-127"/>
                <a:ea typeface="HY견명조" pitchFamily="18" charset="-127"/>
              </a:rPr>
              <a:t>Touch</a:t>
            </a:r>
            <a:endParaRPr lang="ko-KR" altLang="en-US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HY견명조" pitchFamily="18" charset="-127"/>
                <a:ea typeface="HY견명조" pitchFamily="18" charset="-127"/>
              </a:rPr>
              <a:t>최 준 호</a:t>
            </a:r>
            <a:endParaRPr lang="ko-KR" altLang="en-US" dirty="0"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un\Desktop\뻐꾸기\Screenshot_2015-03-08-13-44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0649"/>
            <a:ext cx="348338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7956376" y="62068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Jun\Desktop\뻐꾸기\Screenshot_2015-03-08-14-38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485"/>
            <a:ext cx="3442541" cy="61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2" idx="3"/>
          </p:cNvCxnSpPr>
          <p:nvPr/>
        </p:nvCxnSpPr>
        <p:spPr>
          <a:xfrm flipH="1">
            <a:off x="3923928" y="1050927"/>
            <a:ext cx="4116811" cy="4538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27584" y="5517232"/>
            <a:ext cx="3442541" cy="839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115616" y="5517232"/>
            <a:ext cx="1224136" cy="419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Jun\Desktop\뻐꾸기\Screenshot_2015-03-08-14-39-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3" y="321224"/>
            <a:ext cx="3449312" cy="61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/>
        </p:nvSpPr>
        <p:spPr>
          <a:xfrm>
            <a:off x="1088852" y="1844824"/>
            <a:ext cx="172819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115616" y="4236628"/>
            <a:ext cx="2808312" cy="488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C:\Users\Jun\Desktop\뻐꾸기\Screenshot_2015-03-08-14-44-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3263"/>
            <a:ext cx="3442541" cy="61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820813" y="308485"/>
            <a:ext cx="906871" cy="816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4048" y="5936890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색상 변경 기능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11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un\Desktop\뻐꾸기\Screenshot_2015-03-08-13-44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0649"/>
            <a:ext cx="348338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7956376" y="62068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Jun\Desktop\뻐꾸기\Screenshot_2015-03-08-14-38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8485"/>
            <a:ext cx="3442541" cy="61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>
            <a:stCxn id="2" idx="3"/>
          </p:cNvCxnSpPr>
          <p:nvPr/>
        </p:nvCxnSpPr>
        <p:spPr>
          <a:xfrm flipH="1">
            <a:off x="3923928" y="1050927"/>
            <a:ext cx="4116811" cy="4538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27584" y="5517232"/>
            <a:ext cx="3442541" cy="839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31640" y="5961670"/>
            <a:ext cx="1296144" cy="419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04048" y="5936890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위치 이동 기능</a:t>
            </a:r>
            <a:endParaRPr lang="ko-KR" alt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08484"/>
            <a:ext cx="3415974" cy="607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1043608" y="2492896"/>
            <a:ext cx="172819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043608" y="3501008"/>
            <a:ext cx="288032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4" descr="C:\Users\Jun\Desktop\뻐꾸기\Screenshot_2015-03-08-14-44-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3263"/>
            <a:ext cx="3442541" cy="612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683568" y="333263"/>
            <a:ext cx="1008112" cy="791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3442883" cy="6120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1187624" y="872716"/>
            <a:ext cx="1872208" cy="16201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2771800" y="2276872"/>
            <a:ext cx="93610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1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3" grpId="0" animBg="1"/>
      <p:bldP spid="11" grpId="0" animBg="1"/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위치 이동 을 구현 했느냐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84568" y="148478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 err="1" smtClean="0"/>
              <a:t>뷰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작은 창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부분은 클릭이 </a:t>
            </a:r>
            <a:r>
              <a:rPr lang="ko-KR" altLang="en-US" dirty="0" err="1" smtClean="0"/>
              <a:t>되지않습니다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그래서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이동으로 문제점을 해결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뿐만 아니라 폰 종류에 따라 화면크기가 다르기 때문에 </a:t>
            </a:r>
            <a:r>
              <a:rPr lang="ko-KR" altLang="en-US" dirty="0" err="1" smtClean="0"/>
              <a:t>폰마다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위치를 </a:t>
            </a:r>
            <a:r>
              <a:rPr lang="ko-KR" altLang="en-US" dirty="0" err="1" smtClean="0"/>
              <a:t>다르게해야</a:t>
            </a:r>
            <a:r>
              <a:rPr lang="ko-KR" altLang="en-US" dirty="0" smtClean="0"/>
              <a:t> 편하게 </a:t>
            </a:r>
            <a:r>
              <a:rPr lang="ko-KR" altLang="en-US" dirty="0" err="1" smtClean="0"/>
              <a:t>사용할수</a:t>
            </a:r>
            <a:r>
              <a:rPr lang="ko-KR" altLang="en-US" dirty="0" smtClean="0"/>
              <a:t> 있기 때문에 구현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작은 창</a:t>
            </a:r>
            <a:r>
              <a:rPr lang="en-US" altLang="ko-KR" dirty="0" smtClean="0"/>
              <a:t>) </a:t>
            </a:r>
            <a:r>
              <a:rPr lang="ko-KR" altLang="en-US" dirty="0" smtClean="0"/>
              <a:t>때문에 화면 클릭이 힘들어질 경우를 생각하여 다른 해결 방법을 생각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1772816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뒷</a:t>
            </a:r>
            <a:r>
              <a:rPr lang="ko-KR" altLang="en-US" dirty="0" smtClean="0"/>
              <a:t> 부분은 클릭이 되지 않습니다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33958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이동으로 문제점을 해결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926685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뿐만 아니라 폰 종류에 따라 화면크기가 다르기 때문에</a:t>
            </a:r>
            <a:endParaRPr lang="en-US" altLang="ko-KR" dirty="0" smtClean="0"/>
          </a:p>
          <a:p>
            <a:r>
              <a:rPr lang="ko-KR" altLang="en-US" dirty="0" err="1" smtClean="0"/>
              <a:t>폰마다</a:t>
            </a:r>
            <a:r>
              <a:rPr lang="ko-KR" altLang="en-US" dirty="0" smtClean="0"/>
              <a:t> 작은 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위치를 </a:t>
            </a:r>
            <a:r>
              <a:rPr lang="ko-KR" altLang="en-US" dirty="0" err="1" smtClean="0"/>
              <a:t>다르게해야</a:t>
            </a:r>
            <a:r>
              <a:rPr lang="ko-KR" altLang="en-US" dirty="0" smtClean="0"/>
              <a:t> 편하게 사용할 수 있기 때문에 구현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8610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다른 해결 방안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452189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작은 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때문에 화면 클릭이 힘들어질 경우와 동영상 을 </a:t>
            </a:r>
            <a:r>
              <a:rPr lang="ko-KR" altLang="en-US" dirty="0" err="1" smtClean="0"/>
              <a:t>볼때</a:t>
            </a:r>
            <a:r>
              <a:rPr lang="ko-KR" altLang="en-US" dirty="0" smtClean="0"/>
              <a:t> 화면이 </a:t>
            </a:r>
            <a:r>
              <a:rPr lang="ko-KR" altLang="en-US" dirty="0" smtClean="0"/>
              <a:t>불편 한 것을</a:t>
            </a:r>
            <a:r>
              <a:rPr lang="ko-KR" altLang="en-US" dirty="0" smtClean="0"/>
              <a:t> 생각하여 다른 해결 방법을 생각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5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03" y="335754"/>
            <a:ext cx="3360131" cy="597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04048" y="5936890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-On/ Off </a:t>
            </a:r>
            <a:r>
              <a:rPr lang="ko-KR" altLang="en-US" b="1" dirty="0" smtClean="0"/>
              <a:t>기능</a:t>
            </a:r>
            <a:endParaRPr lang="ko-KR" altLang="en-US" b="1" dirty="0"/>
          </a:p>
        </p:txBody>
      </p:sp>
      <p:sp>
        <p:nvSpPr>
          <p:cNvPr id="5" name="타원 4"/>
          <p:cNvSpPr/>
          <p:nvPr/>
        </p:nvSpPr>
        <p:spPr>
          <a:xfrm>
            <a:off x="1331640" y="188640"/>
            <a:ext cx="504056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44008" y="43931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서비스가 </a:t>
            </a:r>
            <a:r>
              <a:rPr lang="ko-KR" altLang="en-US" dirty="0" err="1" smtClean="0"/>
              <a:t>작동중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On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339752" y="188640"/>
            <a:ext cx="296016" cy="250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4"/>
          </p:cNvCxnSpPr>
          <p:nvPr/>
        </p:nvCxnSpPr>
        <p:spPr>
          <a:xfrm>
            <a:off x="2487760" y="439316"/>
            <a:ext cx="0" cy="3349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3370638" cy="599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타원 9"/>
          <p:cNvSpPr/>
          <p:nvPr/>
        </p:nvSpPr>
        <p:spPr>
          <a:xfrm>
            <a:off x="892002" y="2924944"/>
            <a:ext cx="353598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9177"/>
            <a:ext cx="3381835" cy="601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331640" y="313978"/>
            <a:ext cx="504056" cy="3100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16016" y="119675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서비스가 정지 </a:t>
            </a:r>
            <a:r>
              <a:rPr lang="ko-KR" altLang="en-US" dirty="0" err="1" smtClean="0"/>
              <a:t>일때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Off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2331768" y="188640"/>
            <a:ext cx="296016" cy="250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483768" y="439316"/>
            <a:ext cx="7984" cy="28707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 descr="C:\Users\Jun\Desktop\뻐꾸기\Screenshot_2015-03-08-13-43-3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32" y="352613"/>
            <a:ext cx="3377534" cy="600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27584" y="2780928"/>
            <a:ext cx="381642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32040" y="297900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다시 실행 가능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3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0" grpId="0" animBg="1"/>
      <p:bldP spid="11" grpId="0" animBg="1"/>
      <p:bldP spid="12" grpId="0"/>
      <p:bldP spid="16" grpId="0" animBg="1"/>
      <p:bldP spid="15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44608" y="1556792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기본적 구현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껏다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켰을때</a:t>
            </a:r>
            <a:r>
              <a:rPr lang="ko-KR" altLang="en-US" dirty="0" smtClean="0"/>
              <a:t> 항상 설정 정보가 저장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 smtClean="0"/>
              <a:t>알림창의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on/ off </a:t>
            </a:r>
            <a:r>
              <a:rPr lang="ko-KR" altLang="en-US" dirty="0" smtClean="0"/>
              <a:t>는 사용자가 </a:t>
            </a:r>
            <a:r>
              <a:rPr lang="ko-KR" altLang="en-US" dirty="0" err="1" smtClean="0"/>
              <a:t>끌수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없게만듬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273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기본 적인 구현 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9552" y="173216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끄고 </a:t>
            </a:r>
            <a:r>
              <a:rPr lang="ko-KR" altLang="en-US" dirty="0" err="1" smtClean="0"/>
              <a:t>킬때</a:t>
            </a:r>
            <a:r>
              <a:rPr lang="ko-KR" altLang="en-US" dirty="0" smtClean="0"/>
              <a:t> 항상 설정 정보가 저장이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276872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의 </a:t>
            </a:r>
            <a:r>
              <a:rPr lang="en-US" altLang="ko-KR" dirty="0" smtClean="0"/>
              <a:t>on/ off </a:t>
            </a:r>
            <a:r>
              <a:rPr lang="ko-KR" altLang="en-US" dirty="0" smtClean="0"/>
              <a:t>는 사용자가 임의로 지울 수 없습니다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35699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추가적으로 하고 </a:t>
            </a:r>
            <a:r>
              <a:rPr lang="ko-KR" altLang="en-US" b="1" dirty="0" err="1" smtClean="0"/>
              <a:t>싶은것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402841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폰 한 손으로 들고 사용할 때 불편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170" y="443711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그래서 화면을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등분으로 나눈다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537321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작은 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클릭후</a:t>
            </a:r>
            <a:r>
              <a:rPr lang="ko-KR" altLang="en-US" dirty="0" smtClean="0"/>
              <a:t> 원하는 위치로 이동 후 땔 경우 실행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568" y="486916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실행하고 싶은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각 </a:t>
            </a:r>
            <a:r>
              <a:rPr lang="en-US" altLang="ko-KR" dirty="0" smtClean="0"/>
              <a:t>4</a:t>
            </a:r>
            <a:r>
              <a:rPr lang="ko-KR" altLang="en-US" dirty="0" smtClean="0"/>
              <a:t>부분의 위치 마다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9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59832" y="2852936"/>
            <a:ext cx="2952328" cy="1008112"/>
          </a:xfrm>
        </p:spPr>
        <p:txBody>
          <a:bodyPr/>
          <a:lstStyle/>
          <a:p>
            <a:r>
              <a:rPr lang="ko-KR" altLang="en-US" b="1" dirty="0" smtClean="0"/>
              <a:t>감사합니다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89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명조" pitchFamily="18" charset="-127"/>
                <a:ea typeface="HY견명조" pitchFamily="18" charset="-127"/>
              </a:rPr>
              <a:t>만들게 된 계기</a:t>
            </a:r>
            <a:endParaRPr lang="ko-KR" altLang="en-US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6547" y="141277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추운 날 사진을 찍기 위해 휴대폰을 켰는데 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카메라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어플을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어디 뒀는지 기억이 나지 않았다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그래서 찾으라 너무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손시려워서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쉽게 실행하는 방법이 없을까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?</a:t>
            </a:r>
          </a:p>
          <a:p>
            <a:pPr marL="0" indent="0">
              <a:buNone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marL="0" indent="0">
              <a:buNone/>
            </a:pP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페이스북을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하고 있었는데 친구한테 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  <a:p>
            <a:pPr marL="0" indent="0">
              <a:buNone/>
            </a:pP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카카오톡을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보낼일이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생각났다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. </a:t>
            </a:r>
          </a:p>
          <a:p>
            <a:pPr marL="0" indent="0">
              <a:buNone/>
            </a:pP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그래서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카카오톡을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실행하려보니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바탕화면 가기 너무 귀찮았다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1955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추운날</a:t>
            </a:r>
            <a:r>
              <a:rPr lang="ko-KR" altLang="en-US" dirty="0" smtClean="0"/>
              <a:t> 사진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96907" y="22203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카메라 </a:t>
            </a:r>
            <a:r>
              <a:rPr lang="ko-KR" altLang="en-US" dirty="0" err="1" smtClean="0"/>
              <a:t>어플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1680" y="328498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손 너무 시리다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0546" y="32849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빨리 실행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460477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페이스 북 </a:t>
            </a:r>
            <a:r>
              <a:rPr lang="ko-KR" altLang="en-US" dirty="0" err="1" smtClean="0"/>
              <a:t>사용중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812" y="458112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친구에게 카카오 톡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91680" y="566124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바탕화면가기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귀찮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20546" y="56612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빨리 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6453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견명조" pitchFamily="18" charset="-127"/>
                <a:ea typeface="HY견명조" pitchFamily="18" charset="-127"/>
              </a:rPr>
              <a:t>구현하고자 </a:t>
            </a:r>
            <a:r>
              <a:rPr lang="ko-KR" altLang="en-US" dirty="0" err="1" smtClean="0">
                <a:latin typeface="HY견명조" pitchFamily="18" charset="-127"/>
                <a:ea typeface="HY견명조" pitchFamily="18" charset="-127"/>
              </a:rPr>
              <a:t>한것</a:t>
            </a:r>
            <a:endParaRPr lang="ko-KR" altLang="en-US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52520" y="170080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휴대폰의 어느 화면에서 </a:t>
            </a:r>
            <a:r>
              <a:rPr lang="ko-KR" altLang="en-US" sz="2000" dirty="0" err="1" smtClean="0"/>
              <a:t>든지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smtClean="0"/>
              <a:t>내가 원하는 </a:t>
            </a:r>
            <a:r>
              <a:rPr lang="ko-KR" altLang="en-US" sz="2000" dirty="0" err="1" smtClean="0"/>
              <a:t>어플을</a:t>
            </a:r>
            <a:r>
              <a:rPr lang="ko-KR" altLang="en-US" sz="2000" dirty="0" smtClean="0"/>
              <a:t> 쉽고 빠르게 실행 생각한 방법</a:t>
            </a:r>
            <a:r>
              <a:rPr lang="en-US" altLang="ko-KR" sz="2000" dirty="0" smtClean="0"/>
              <a:t>:</a:t>
            </a:r>
          </a:p>
          <a:p>
            <a:r>
              <a:rPr lang="ko-KR" altLang="en-US" sz="2000" dirty="0" smtClean="0"/>
              <a:t>터치 패턴의 모양에 따라 </a:t>
            </a:r>
            <a:r>
              <a:rPr lang="ko-KR" altLang="en-US" sz="2000" dirty="0" err="1" smtClean="0"/>
              <a:t>어플</a:t>
            </a:r>
            <a:r>
              <a:rPr lang="ko-KR" altLang="en-US" sz="2000" dirty="0" smtClean="0"/>
              <a:t> 실행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동그라미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네모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세모</a:t>
            </a:r>
            <a:endParaRPr lang="en-US" altLang="ko-KR" sz="2000" dirty="0" smtClean="0"/>
          </a:p>
          <a:p>
            <a:r>
              <a:rPr lang="ko-KR" altLang="en-US" sz="2000" dirty="0" smtClean="0"/>
              <a:t>터치 손가락 개수에 따라 </a:t>
            </a:r>
            <a:r>
              <a:rPr lang="ko-KR" altLang="en-US" sz="2000" dirty="0" err="1" smtClean="0"/>
              <a:t>어플</a:t>
            </a:r>
            <a:r>
              <a:rPr lang="ko-KR" altLang="en-US" sz="2000" dirty="0" smtClean="0"/>
              <a:t> 실행</a:t>
            </a:r>
            <a:endParaRPr lang="en-US" altLang="ko-KR" sz="2000" dirty="0"/>
          </a:p>
          <a:p>
            <a:pPr lvl="1"/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ko-KR" altLang="en-US" sz="2000" dirty="0" err="1" smtClean="0"/>
              <a:t>한손가락으로</a:t>
            </a:r>
            <a:r>
              <a:rPr lang="ko-KR" altLang="en-US" sz="2000" dirty="0" smtClean="0"/>
              <a:t> 한번 </a:t>
            </a:r>
            <a:r>
              <a:rPr lang="ko-KR" altLang="en-US" sz="2000" dirty="0" err="1" smtClean="0"/>
              <a:t>두손가락으로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두번</a:t>
            </a:r>
            <a:endParaRPr lang="en-US" altLang="ko-KR" sz="2000" dirty="0" smtClean="0"/>
          </a:p>
          <a:p>
            <a:pPr marL="457200" lvl="1" indent="0">
              <a:buNone/>
            </a:pPr>
            <a:endParaRPr lang="en-US" altLang="ko-KR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11560" y="1763524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휴대폰의 어느 화면에서 </a:t>
            </a:r>
            <a:r>
              <a:rPr lang="ko-KR" altLang="en-US" dirty="0" err="1" smtClean="0"/>
              <a:t>든지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234888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원하는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쉽고 빠르게 실행하고 싶다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37170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터치 패턴의 모양에 따라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실행</a:t>
            </a:r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11560" y="328498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아이디어생각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4221088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동그라미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세모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497252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터치 손가락 수에 따라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7624" y="558924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한 손가락으로 한번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두 손가락으로 두 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52520" y="198884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문제점이 많았다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모양에 따라 할 경우 다른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건드리는 경우도 있고 바탕화면에서는 화면이 </a:t>
            </a:r>
            <a:r>
              <a:rPr lang="ko-KR" altLang="en-US" dirty="0" err="1" smtClean="0"/>
              <a:t>움직일수도있었다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제외</a:t>
            </a:r>
            <a:endParaRPr lang="en-US" altLang="ko-KR" dirty="0" smtClean="0"/>
          </a:p>
          <a:p>
            <a:r>
              <a:rPr lang="ko-KR" altLang="en-US" dirty="0" smtClean="0"/>
              <a:t>손가락 모양에 따라 </a:t>
            </a:r>
            <a:r>
              <a:rPr lang="ko-KR" altLang="en-US" dirty="0" err="1" smtClean="0"/>
              <a:t>하는것도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문제점이있었다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바탕화면에서 옆으로 넘길 때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인식을 할 수 있는 경우도 있고</a:t>
            </a:r>
            <a:r>
              <a:rPr lang="en-US" altLang="ko-KR" dirty="0"/>
              <a:t> </a:t>
            </a:r>
            <a:r>
              <a:rPr lang="ko-KR" altLang="en-US" dirty="0" err="1" smtClean="0"/>
              <a:t>페이스북이나</a:t>
            </a:r>
            <a:r>
              <a:rPr lang="ko-KR" altLang="en-US" dirty="0" smtClean="0"/>
              <a:t> 인터넷을 </a:t>
            </a:r>
            <a:r>
              <a:rPr lang="ko-KR" altLang="en-US" dirty="0" err="1" smtClean="0"/>
              <a:t>할경우</a:t>
            </a:r>
            <a:r>
              <a:rPr lang="ko-KR" altLang="en-US" dirty="0" smtClean="0"/>
              <a:t> 스크롤 바를 </a:t>
            </a:r>
            <a:r>
              <a:rPr lang="ko-KR" altLang="en-US" dirty="0" err="1" smtClean="0"/>
              <a:t>움직일때</a:t>
            </a:r>
            <a:r>
              <a:rPr lang="ko-KR" altLang="en-US" dirty="0" smtClean="0"/>
              <a:t> 또한 이런 경우가 </a:t>
            </a:r>
            <a:r>
              <a:rPr lang="ko-KR" altLang="en-US" dirty="0" err="1" smtClean="0"/>
              <a:t>발생할수</a:t>
            </a:r>
            <a:r>
              <a:rPr lang="ko-KR" altLang="en-US" dirty="0" smtClean="0"/>
              <a:t>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48478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문제점이 많았다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23488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모양에 따라 구현할 경우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15616" y="2852936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건드리는 경우 발생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3317153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바탕화면에서 화면이 움직이는 경우 발생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4046601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손가락 수에 따라 구현할 경우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4653136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바탕화면에서 옆으로 넘길 때 두 번을 인식할 경우 발생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522920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페이스북</a:t>
            </a:r>
            <a:r>
              <a:rPr lang="ko-KR" altLang="en-US" dirty="0" smtClean="0"/>
              <a:t> 이나 인터넷을 할 경우 스크롤 바를 옮길 때 같은 경우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97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구현한것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96536" y="170080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작은 창이 보이면 그 창을 클릭 후 다른 한 손가락 한번 터치  또는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터치 후 </a:t>
            </a:r>
            <a:r>
              <a:rPr lang="ko-KR" altLang="en-US" dirty="0" err="1" smtClean="0"/>
              <a:t>작은창에서</a:t>
            </a:r>
            <a:r>
              <a:rPr lang="ko-KR" altLang="en-US" dirty="0" smtClean="0"/>
              <a:t> 손가락을 땐다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손가락으로 한번 터치 또는 </a:t>
            </a:r>
            <a:r>
              <a:rPr lang="ko-KR" altLang="en-US" dirty="0" err="1" smtClean="0"/>
              <a:t>세번</a:t>
            </a:r>
            <a:r>
              <a:rPr lang="ko-KR" altLang="en-US" dirty="0" smtClean="0"/>
              <a:t> 터치 후 작은 창에서 손가락을 땐다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이렇게 할 경우 바탕화면에서 화면이 움직일 경우도 </a:t>
            </a:r>
            <a:r>
              <a:rPr lang="ko-KR" altLang="en-US" dirty="0" err="1" smtClean="0"/>
              <a:t>페이스북에서</a:t>
            </a:r>
            <a:r>
              <a:rPr lang="ko-KR" altLang="en-US" dirty="0" smtClean="0"/>
              <a:t> 스크롤이 </a:t>
            </a:r>
            <a:r>
              <a:rPr lang="ko-KR" altLang="en-US" dirty="0" err="1" smtClean="0"/>
              <a:t>움직일경우도</a:t>
            </a:r>
            <a:r>
              <a:rPr lang="ko-KR" altLang="en-US" dirty="0" smtClean="0"/>
              <a:t> 그리고 다른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건드릴 경우도 모두 </a:t>
            </a:r>
            <a:r>
              <a:rPr lang="ko-KR" altLang="en-US" dirty="0" err="1" smtClean="0"/>
              <a:t>해결이된다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62880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화면에 작은 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뛰운다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220486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손으로 그 창을 클릭 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78092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손가락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한손가락</a:t>
            </a:r>
            <a:r>
              <a:rPr lang="ko-KR" altLang="en-US" dirty="0" smtClean="0"/>
              <a:t> 또는 </a:t>
            </a:r>
            <a:r>
              <a:rPr lang="ko-KR" altLang="en-US" dirty="0" err="1" smtClean="0"/>
              <a:t>두손가락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으로 한번 터치 또는 </a:t>
            </a:r>
            <a:r>
              <a:rPr lang="ko-KR" altLang="en-US" dirty="0" err="1" smtClean="0"/>
              <a:t>두번</a:t>
            </a:r>
            <a:r>
              <a:rPr lang="ko-KR" altLang="en-US" dirty="0" smtClean="0"/>
              <a:t> 터치를 하여 인식시킨다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3717032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문제 해결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443711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바탕화면에서 화면이 움직이는 경우 사라진다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5013176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페이스북이나</a:t>
            </a:r>
            <a:r>
              <a:rPr lang="ko-KR" altLang="en-US" dirty="0" smtClean="0"/>
              <a:t> 인터넷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스크롤 움직이는 경우 사라진다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566124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건드리는 경우 사라진다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1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4429000" y="3356992"/>
            <a:ext cx="3384376" cy="4510116"/>
          </a:xfrm>
        </p:spPr>
        <p:txBody>
          <a:bodyPr/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이미지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Touch </a:t>
            </a:r>
            <a:r>
              <a:rPr lang="en-US" altLang="ko-KR" dirty="0" err="1" smtClean="0"/>
              <a:t>Touch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72642"/>
            <a:ext cx="26098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19888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이미지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55976" y="155679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아이콘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292494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어플</a:t>
            </a:r>
            <a:r>
              <a:rPr lang="ko-KR" altLang="en-US" b="1" dirty="0" smtClean="0"/>
              <a:t> 이름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88024" y="350100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Touch </a:t>
            </a:r>
            <a:r>
              <a:rPr lang="en-US" altLang="ko-KR" dirty="0" err="1" smtClean="0"/>
              <a:t>Touch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59632" y="501317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사용 설명을 시작 하겠습니다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229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un\Desktop\뻐꾸기\Screenshot_2015-03-08-13-44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0649"/>
            <a:ext cx="348338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5580112" y="1124744"/>
            <a:ext cx="30243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Jun\Desktop\뻐꾸기\Screenshot_2015-03-08-14-13-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4652"/>
            <a:ext cx="3672408" cy="65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/>
          <p:cNvCxnSpPr>
            <a:stCxn id="4" idx="2"/>
          </p:cNvCxnSpPr>
          <p:nvPr/>
        </p:nvCxnSpPr>
        <p:spPr>
          <a:xfrm flipH="1">
            <a:off x="4355976" y="1376772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Jun\Desktop\뻐꾸기\Screenshot_2015-03-08-14-19-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84652"/>
            <a:ext cx="3672407" cy="65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un\Desktop\뻐꾸기\Screenshot_2015-03-08-14-19-5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4" y="260648"/>
            <a:ext cx="3671752" cy="65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004048" y="5936890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실행하고자 하는 </a:t>
            </a:r>
            <a:r>
              <a:rPr lang="ko-KR" altLang="en-US" b="1" dirty="0" err="1" smtClean="0"/>
              <a:t>어플</a:t>
            </a:r>
            <a:r>
              <a:rPr lang="ko-KR" altLang="en-US" b="1" dirty="0" smtClean="0"/>
              <a:t> 설정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248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un\Desktop\뻐꾸기\Screenshot_2015-03-08-13-44-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0649"/>
            <a:ext cx="348338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5724128" y="692696"/>
            <a:ext cx="93610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Jun\Desktop\뻐꾸기\Screenshot_2015-03-08-14-24-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4810"/>
            <a:ext cx="3456384" cy="6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4067944" y="908720"/>
            <a:ext cx="16561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611560" y="548680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339752" y="3212976"/>
            <a:ext cx="2556284" cy="2808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00848" y="6056421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손가락으로 한번 터치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	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pic>
        <p:nvPicPr>
          <p:cNvPr id="3076" name="Picture 4" descr="C:\Users\Jun\Desktop\뻐꾸기\Screenshot_2015-03-08-14-31-3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4809"/>
            <a:ext cx="3456384" cy="61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030198" y="5645246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</a:t>
            </a:r>
            <a:r>
              <a:rPr lang="ko-KR" altLang="en-US" b="1" dirty="0" smtClean="0"/>
              <a:t>실행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486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7294803" y="692696"/>
            <a:ext cx="589565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5" descr="C:\Users\Jun\Desktop\뻐꾸기\Screenshot_2015-03-08-14-19-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49" y="260648"/>
            <a:ext cx="3490333" cy="62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7194939" y="693490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Jun\Desktop\뻐꾸기\Screenshot_2015-03-08-13-44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415"/>
            <a:ext cx="3483387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04048" y="5936890"/>
            <a:ext cx="39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- </a:t>
            </a:r>
            <a:r>
              <a:rPr lang="ko-KR" altLang="en-US" b="1" dirty="0" smtClean="0"/>
              <a:t>초기화 기능</a:t>
            </a:r>
            <a:endParaRPr lang="ko-KR" altLang="en-US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526995" y="909514"/>
            <a:ext cx="26473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99792" y="1268760"/>
            <a:ext cx="172819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2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625</Words>
  <Application>Microsoft Office PowerPoint</Application>
  <PresentationFormat>화면 슬라이드 쇼(4:3)</PresentationFormat>
  <Paragraphs>101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Touch Touch</vt:lpstr>
      <vt:lpstr>만들게 된 계기</vt:lpstr>
      <vt:lpstr>구현하고자 한것</vt:lpstr>
      <vt:lpstr>문제점</vt:lpstr>
      <vt:lpstr>구현한것</vt:lpstr>
      <vt:lpstr>어플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왜 위치 이동 을 구현 했느냐.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</dc:creator>
  <cp:lastModifiedBy>Jun</cp:lastModifiedBy>
  <cp:revision>18</cp:revision>
  <dcterms:created xsi:type="dcterms:W3CDTF">2015-03-08T03:51:30Z</dcterms:created>
  <dcterms:modified xsi:type="dcterms:W3CDTF">2015-03-08T07:16:21Z</dcterms:modified>
</cp:coreProperties>
</file>